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6" r:id="rId2"/>
    <p:sldId id="517" r:id="rId3"/>
    <p:sldId id="448" r:id="rId4"/>
    <p:sldId id="505" r:id="rId5"/>
    <p:sldId id="506" r:id="rId6"/>
    <p:sldId id="499" r:id="rId7"/>
    <p:sldId id="507" r:id="rId8"/>
    <p:sldId id="500" r:id="rId9"/>
    <p:sldId id="503" r:id="rId10"/>
    <p:sldId id="501" r:id="rId11"/>
    <p:sldId id="504" r:id="rId12"/>
    <p:sldId id="508" r:id="rId13"/>
    <p:sldId id="513" r:id="rId14"/>
    <p:sldId id="514" r:id="rId15"/>
    <p:sldId id="509" r:id="rId16"/>
    <p:sldId id="511" r:id="rId17"/>
    <p:sldId id="512" r:id="rId18"/>
    <p:sldId id="515" r:id="rId1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F943EC-557E-4E20-AEEF-C6D2D251EB5B}">
          <p14:sldIdLst>
            <p14:sldId id="446"/>
            <p14:sldId id="517"/>
            <p14:sldId id="448"/>
            <p14:sldId id="505"/>
            <p14:sldId id="506"/>
            <p14:sldId id="499"/>
            <p14:sldId id="507"/>
            <p14:sldId id="500"/>
            <p14:sldId id="503"/>
            <p14:sldId id="501"/>
            <p14:sldId id="504"/>
            <p14:sldId id="508"/>
            <p14:sldId id="513"/>
            <p14:sldId id="514"/>
            <p14:sldId id="509"/>
            <p14:sldId id="511"/>
            <p14:sldId id="512"/>
            <p14:sldId id="515"/>
          </p14:sldIdLst>
        </p14:section>
        <p14:section name="Раздел без заголовка" id="{2901B51A-3BE4-4BA1-8A51-958BF86E06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" initials="S" lastIdx="5" clrIdx="0">
    <p:extLst>
      <p:ext uri="{19B8F6BF-5375-455C-9EA6-DF929625EA0E}">
        <p15:presenceInfo xmlns:p15="http://schemas.microsoft.com/office/powerpoint/2012/main" userId="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615A7"/>
    <a:srgbClr val="0A0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8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3T21:52:41.713" idx="3">
    <p:pos x="10" y="10"/>
    <p:text>В процессе апробации новой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 становится ясно,  что основным объектом оценки становятся профессиональные компетенции педагога (предметная, методическая, психолого-педагогическая и коммуникативная).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3T22:00:21.339" idx="5">
    <p:pos x="10" y="10"/>
    <p:text>В процентом соотношении оценка квалификации учителя складывается из двух частей: это оценка компетентности  учителя – 60 %, и результаты профессиональной деятельности – 40 %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0A55A-160D-44D6-8C8D-8B020AEE3D0D}" type="doc">
      <dgm:prSet loTypeId="urn:microsoft.com/office/officeart/2005/8/layout/target1" loCatId="relationship" qsTypeId="urn:microsoft.com/office/officeart/2005/8/quickstyle/simple2" qsCatId="simple" csTypeId="urn:microsoft.com/office/officeart/2005/8/colors/accent1_3" csCatId="accent1" phldr="1"/>
      <dgm:spPr/>
    </dgm:pt>
    <dgm:pt modelId="{A3DF872D-BAAD-4711-BBD8-1D8E01C94CED}">
      <dgm:prSet phldrT="[Текст]"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Предметные компетенции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2A93B-E1D5-4238-8633-FE7C698E75BB}" type="parTrans" cxnId="{2DC78A1A-44B1-476D-8B88-930AFDFE1E2E}">
      <dgm:prSet/>
      <dgm:spPr/>
      <dgm:t>
        <a:bodyPr/>
        <a:lstStyle/>
        <a:p>
          <a:endParaRPr lang="ru-RU"/>
        </a:p>
      </dgm:t>
    </dgm:pt>
    <dgm:pt modelId="{99F837DD-A16F-4FC1-B68E-5A9129A75004}" type="sibTrans" cxnId="{2DC78A1A-44B1-476D-8B88-930AFDFE1E2E}">
      <dgm:prSet/>
      <dgm:spPr/>
      <dgm:t>
        <a:bodyPr/>
        <a:lstStyle/>
        <a:p>
          <a:endParaRPr lang="ru-RU"/>
        </a:p>
      </dgm:t>
    </dgm:pt>
    <dgm:pt modelId="{B7E1F1EE-35BA-4CD8-98F5-323BCF90E550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2. Методические компетенции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50FF6-1329-47B3-BA73-31B538D6D80E}" type="parTrans" cxnId="{D8A25855-0011-4C35-A3DE-0D5BB27031EF}">
      <dgm:prSet/>
      <dgm:spPr/>
      <dgm:t>
        <a:bodyPr/>
        <a:lstStyle/>
        <a:p>
          <a:endParaRPr lang="ru-RU"/>
        </a:p>
      </dgm:t>
    </dgm:pt>
    <dgm:pt modelId="{DC2B15E6-3C0A-407A-A5C3-990C5DA32EBE}" type="sibTrans" cxnId="{D8A25855-0011-4C35-A3DE-0D5BB27031EF}">
      <dgm:prSet/>
      <dgm:spPr/>
      <dgm:t>
        <a:bodyPr/>
        <a:lstStyle/>
        <a:p>
          <a:endParaRPr lang="ru-RU"/>
        </a:p>
      </dgm:t>
    </dgm:pt>
    <dgm:pt modelId="{4EE4DCB8-4CE1-4AF0-AB62-87CC7BB60F15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3. Психолого-педагогические компетенции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CFE27-C9F8-4A3E-AADD-D925D0BA9F37}" type="parTrans" cxnId="{E5275F3B-C57C-4AE6-8446-3642C21CB4CA}">
      <dgm:prSet/>
      <dgm:spPr/>
      <dgm:t>
        <a:bodyPr/>
        <a:lstStyle/>
        <a:p>
          <a:endParaRPr lang="ru-RU"/>
        </a:p>
      </dgm:t>
    </dgm:pt>
    <dgm:pt modelId="{276874ED-BB1C-4864-8E2A-EF768852146A}" type="sibTrans" cxnId="{E5275F3B-C57C-4AE6-8446-3642C21CB4CA}">
      <dgm:prSet/>
      <dgm:spPr/>
      <dgm:t>
        <a:bodyPr/>
        <a:lstStyle/>
        <a:p>
          <a:endParaRPr lang="ru-RU"/>
        </a:p>
      </dgm:t>
    </dgm:pt>
    <dgm:pt modelId="{D3BD1349-15A0-488E-A6A3-4522B13F23D4}">
      <dgm:prSet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4. Коммуникативные компетенции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1B53A-BC1A-49D9-A520-71B2BE7E2955}" type="parTrans" cxnId="{DABD712B-3ED3-4586-8D1E-8BA879CEC90A}">
      <dgm:prSet/>
      <dgm:spPr/>
      <dgm:t>
        <a:bodyPr/>
        <a:lstStyle/>
        <a:p>
          <a:endParaRPr lang="ru-RU"/>
        </a:p>
      </dgm:t>
    </dgm:pt>
    <dgm:pt modelId="{AD986BE4-8CF1-4077-8D57-298F3BB74C0B}" type="sibTrans" cxnId="{DABD712B-3ED3-4586-8D1E-8BA879CEC90A}">
      <dgm:prSet/>
      <dgm:spPr/>
      <dgm:t>
        <a:bodyPr/>
        <a:lstStyle/>
        <a:p>
          <a:endParaRPr lang="ru-RU"/>
        </a:p>
      </dgm:t>
    </dgm:pt>
    <dgm:pt modelId="{CC49C95B-5537-4DE1-9B65-35840F719E9C}" type="pres">
      <dgm:prSet presAssocID="{1390A55A-160D-44D6-8C8D-8B020AEE3D0D}" presName="composite" presStyleCnt="0">
        <dgm:presLayoutVars>
          <dgm:chMax val="5"/>
          <dgm:dir/>
          <dgm:resizeHandles val="exact"/>
        </dgm:presLayoutVars>
      </dgm:prSet>
      <dgm:spPr/>
    </dgm:pt>
    <dgm:pt modelId="{9AA7CEDC-5C6F-4289-BDD5-8BE7F09C825E}" type="pres">
      <dgm:prSet presAssocID="{A3DF872D-BAAD-4711-BBD8-1D8E01C94CED}" presName="circle1" presStyleLbl="lnNode1" presStyleIdx="0" presStyleCnt="4"/>
      <dgm:spPr/>
    </dgm:pt>
    <dgm:pt modelId="{554683FD-00F9-49FB-9D27-9A426AEAB1F8}" type="pres">
      <dgm:prSet presAssocID="{A3DF872D-BAAD-4711-BBD8-1D8E01C94CED}" presName="text1" presStyleLbl="revTx" presStyleIdx="0" presStyleCnt="4" custScaleX="236836" custLinFactNeighborX="7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C349-3AB2-43F1-82A6-8ED4812772A8}" type="pres">
      <dgm:prSet presAssocID="{A3DF872D-BAAD-4711-BBD8-1D8E01C94CED}" presName="line1" presStyleLbl="callout" presStyleIdx="0" presStyleCnt="8"/>
      <dgm:spPr/>
    </dgm:pt>
    <dgm:pt modelId="{AF0ED004-FD01-4C7A-A981-3BE0673C4A7A}" type="pres">
      <dgm:prSet presAssocID="{A3DF872D-BAAD-4711-BBD8-1D8E01C94CED}" presName="d1" presStyleLbl="callout" presStyleIdx="1" presStyleCnt="8"/>
      <dgm:spPr/>
    </dgm:pt>
    <dgm:pt modelId="{33BB714F-2EC1-4B3D-B1C4-7C697B74A03A}" type="pres">
      <dgm:prSet presAssocID="{B7E1F1EE-35BA-4CD8-98F5-323BCF90E550}" presName="circle2" presStyleLbl="lnNode1" presStyleIdx="1" presStyleCnt="4"/>
      <dgm:spPr/>
    </dgm:pt>
    <dgm:pt modelId="{FA158C90-A848-49A4-BD7A-2963DC6EED29}" type="pres">
      <dgm:prSet presAssocID="{B7E1F1EE-35BA-4CD8-98F5-323BCF90E550}" presName="text2" presStyleLbl="revTx" presStyleIdx="1" presStyleCnt="4" custScaleX="223689" custLinFactNeighborX="65802" custLinFactNeighborY="-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38285-43E2-4630-83DC-23F27F592A8E}" type="pres">
      <dgm:prSet presAssocID="{B7E1F1EE-35BA-4CD8-98F5-323BCF90E550}" presName="line2" presStyleLbl="callout" presStyleIdx="2" presStyleCnt="8"/>
      <dgm:spPr/>
    </dgm:pt>
    <dgm:pt modelId="{A602C7B4-D5DA-4FA4-9721-E416FB1C632A}" type="pres">
      <dgm:prSet presAssocID="{B7E1F1EE-35BA-4CD8-98F5-323BCF90E550}" presName="d2" presStyleLbl="callout" presStyleIdx="3" presStyleCnt="8"/>
      <dgm:spPr/>
    </dgm:pt>
    <dgm:pt modelId="{0BDA9109-CE48-4299-A0DA-621D6EB476BF}" type="pres">
      <dgm:prSet presAssocID="{4EE4DCB8-4CE1-4AF0-AB62-87CC7BB60F15}" presName="circle3" presStyleLbl="lnNode1" presStyleIdx="2" presStyleCnt="4"/>
      <dgm:spPr/>
    </dgm:pt>
    <dgm:pt modelId="{B222D27B-72D1-4692-B7F8-B3A4A446E605}" type="pres">
      <dgm:prSet presAssocID="{4EE4DCB8-4CE1-4AF0-AB62-87CC7BB60F15}" presName="text3" presStyleLbl="revTx" presStyleIdx="2" presStyleCnt="4" custScaleX="285855" custLinFactX="20329" custLinFactNeighborX="100000" custLinFactNeighborY="-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73B28-6AAD-44C2-AABD-67E27E3C7188}" type="pres">
      <dgm:prSet presAssocID="{4EE4DCB8-4CE1-4AF0-AB62-87CC7BB60F15}" presName="line3" presStyleLbl="callout" presStyleIdx="4" presStyleCnt="8"/>
      <dgm:spPr/>
    </dgm:pt>
    <dgm:pt modelId="{59235A9C-788B-477D-B9D1-A4EAEFFEA9E7}" type="pres">
      <dgm:prSet presAssocID="{4EE4DCB8-4CE1-4AF0-AB62-87CC7BB60F15}" presName="d3" presStyleLbl="callout" presStyleIdx="5" presStyleCnt="8"/>
      <dgm:spPr/>
    </dgm:pt>
    <dgm:pt modelId="{BDA1C1CA-5C7B-47FE-B3E7-3687B76D225E}" type="pres">
      <dgm:prSet presAssocID="{D3BD1349-15A0-488E-A6A3-4522B13F23D4}" presName="circle4" presStyleLbl="lnNode1" presStyleIdx="3" presStyleCnt="4"/>
      <dgm:spPr/>
    </dgm:pt>
    <dgm:pt modelId="{EA5F8EF7-5391-44D6-BE0E-A08BE25A6A8C}" type="pres">
      <dgm:prSet presAssocID="{D3BD1349-15A0-488E-A6A3-4522B13F23D4}" presName="text4" presStyleLbl="revTx" presStyleIdx="3" presStyleCnt="4" custScaleX="246697" custLinFactNeighborX="79307" custLinFactNeighborY="-1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D7970-E61B-4D26-B040-7F9CB04D8111}" type="pres">
      <dgm:prSet presAssocID="{D3BD1349-15A0-488E-A6A3-4522B13F23D4}" presName="line4" presStyleLbl="callout" presStyleIdx="6" presStyleCnt="8"/>
      <dgm:spPr/>
    </dgm:pt>
    <dgm:pt modelId="{1BEB7106-93E8-4B69-AC57-698411D7A743}" type="pres">
      <dgm:prSet presAssocID="{D3BD1349-15A0-488E-A6A3-4522B13F23D4}" presName="d4" presStyleLbl="callout" presStyleIdx="7" presStyleCnt="8"/>
      <dgm:spPr/>
    </dgm:pt>
  </dgm:ptLst>
  <dgm:cxnLst>
    <dgm:cxn modelId="{2DC78A1A-44B1-476D-8B88-930AFDFE1E2E}" srcId="{1390A55A-160D-44D6-8C8D-8B020AEE3D0D}" destId="{A3DF872D-BAAD-4711-BBD8-1D8E01C94CED}" srcOrd="0" destOrd="0" parTransId="{5192A93B-E1D5-4238-8633-FE7C698E75BB}" sibTransId="{99F837DD-A16F-4FC1-B68E-5A9129A75004}"/>
    <dgm:cxn modelId="{DC3BD03F-C69C-48E4-86A7-AEE09077E4B7}" type="presOf" srcId="{4EE4DCB8-4CE1-4AF0-AB62-87CC7BB60F15}" destId="{B222D27B-72D1-4692-B7F8-B3A4A446E605}" srcOrd="0" destOrd="0" presId="urn:microsoft.com/office/officeart/2005/8/layout/target1"/>
    <dgm:cxn modelId="{6A81580F-0E9A-4ECA-B325-1E60DC4A8C69}" type="presOf" srcId="{B7E1F1EE-35BA-4CD8-98F5-323BCF90E550}" destId="{FA158C90-A848-49A4-BD7A-2963DC6EED29}" srcOrd="0" destOrd="0" presId="urn:microsoft.com/office/officeart/2005/8/layout/target1"/>
    <dgm:cxn modelId="{3B19E325-05F9-4CF5-864D-D1E0D5751655}" type="presOf" srcId="{1390A55A-160D-44D6-8C8D-8B020AEE3D0D}" destId="{CC49C95B-5537-4DE1-9B65-35840F719E9C}" srcOrd="0" destOrd="0" presId="urn:microsoft.com/office/officeart/2005/8/layout/target1"/>
    <dgm:cxn modelId="{BB39FF2C-3038-481D-8D8D-7E4C17D60AF2}" type="presOf" srcId="{A3DF872D-BAAD-4711-BBD8-1D8E01C94CED}" destId="{554683FD-00F9-49FB-9D27-9A426AEAB1F8}" srcOrd="0" destOrd="0" presId="urn:microsoft.com/office/officeart/2005/8/layout/target1"/>
    <dgm:cxn modelId="{A5B88ACA-F7DD-4AE4-8912-65D6E38C135F}" type="presOf" srcId="{D3BD1349-15A0-488E-A6A3-4522B13F23D4}" destId="{EA5F8EF7-5391-44D6-BE0E-A08BE25A6A8C}" srcOrd="0" destOrd="0" presId="urn:microsoft.com/office/officeart/2005/8/layout/target1"/>
    <dgm:cxn modelId="{DABD712B-3ED3-4586-8D1E-8BA879CEC90A}" srcId="{1390A55A-160D-44D6-8C8D-8B020AEE3D0D}" destId="{D3BD1349-15A0-488E-A6A3-4522B13F23D4}" srcOrd="3" destOrd="0" parTransId="{8781B53A-BC1A-49D9-A520-71B2BE7E2955}" sibTransId="{AD986BE4-8CF1-4077-8D57-298F3BB74C0B}"/>
    <dgm:cxn modelId="{D8A25855-0011-4C35-A3DE-0D5BB27031EF}" srcId="{1390A55A-160D-44D6-8C8D-8B020AEE3D0D}" destId="{B7E1F1EE-35BA-4CD8-98F5-323BCF90E550}" srcOrd="1" destOrd="0" parTransId="{4C150FF6-1329-47B3-BA73-31B538D6D80E}" sibTransId="{DC2B15E6-3C0A-407A-A5C3-990C5DA32EBE}"/>
    <dgm:cxn modelId="{E5275F3B-C57C-4AE6-8446-3642C21CB4CA}" srcId="{1390A55A-160D-44D6-8C8D-8B020AEE3D0D}" destId="{4EE4DCB8-4CE1-4AF0-AB62-87CC7BB60F15}" srcOrd="2" destOrd="0" parTransId="{EB4CFE27-C9F8-4A3E-AADD-D925D0BA9F37}" sibTransId="{276874ED-BB1C-4864-8E2A-EF768852146A}"/>
    <dgm:cxn modelId="{09F38F0F-AA8F-4749-9D49-6343E22DDAD9}" type="presParOf" srcId="{CC49C95B-5537-4DE1-9B65-35840F719E9C}" destId="{9AA7CEDC-5C6F-4289-BDD5-8BE7F09C825E}" srcOrd="0" destOrd="0" presId="urn:microsoft.com/office/officeart/2005/8/layout/target1"/>
    <dgm:cxn modelId="{7AD63A0C-1078-47B9-99CA-B46410C3DDC3}" type="presParOf" srcId="{CC49C95B-5537-4DE1-9B65-35840F719E9C}" destId="{554683FD-00F9-49FB-9D27-9A426AEAB1F8}" srcOrd="1" destOrd="0" presId="urn:microsoft.com/office/officeart/2005/8/layout/target1"/>
    <dgm:cxn modelId="{38D5C7A7-8821-496A-A35A-49C426EFCE52}" type="presParOf" srcId="{CC49C95B-5537-4DE1-9B65-35840F719E9C}" destId="{8AFDC349-3AB2-43F1-82A6-8ED4812772A8}" srcOrd="2" destOrd="0" presId="urn:microsoft.com/office/officeart/2005/8/layout/target1"/>
    <dgm:cxn modelId="{9235C71C-F763-4180-9C4F-3EC132688281}" type="presParOf" srcId="{CC49C95B-5537-4DE1-9B65-35840F719E9C}" destId="{AF0ED004-FD01-4C7A-A981-3BE0673C4A7A}" srcOrd="3" destOrd="0" presId="urn:microsoft.com/office/officeart/2005/8/layout/target1"/>
    <dgm:cxn modelId="{E1C08344-4429-405F-B6A6-F024C24B011C}" type="presParOf" srcId="{CC49C95B-5537-4DE1-9B65-35840F719E9C}" destId="{33BB714F-2EC1-4B3D-B1C4-7C697B74A03A}" srcOrd="4" destOrd="0" presId="urn:microsoft.com/office/officeart/2005/8/layout/target1"/>
    <dgm:cxn modelId="{33E9A5DC-0B74-4492-A0A5-C15CE96F4B00}" type="presParOf" srcId="{CC49C95B-5537-4DE1-9B65-35840F719E9C}" destId="{FA158C90-A848-49A4-BD7A-2963DC6EED29}" srcOrd="5" destOrd="0" presId="urn:microsoft.com/office/officeart/2005/8/layout/target1"/>
    <dgm:cxn modelId="{B0C440D3-B672-483C-93B2-43DC8C45187E}" type="presParOf" srcId="{CC49C95B-5537-4DE1-9B65-35840F719E9C}" destId="{96538285-43E2-4630-83DC-23F27F592A8E}" srcOrd="6" destOrd="0" presId="urn:microsoft.com/office/officeart/2005/8/layout/target1"/>
    <dgm:cxn modelId="{5C03C29A-276A-4423-A236-8B38FA8BF64F}" type="presParOf" srcId="{CC49C95B-5537-4DE1-9B65-35840F719E9C}" destId="{A602C7B4-D5DA-4FA4-9721-E416FB1C632A}" srcOrd="7" destOrd="0" presId="urn:microsoft.com/office/officeart/2005/8/layout/target1"/>
    <dgm:cxn modelId="{5CB1AF65-C18F-4D86-88CC-657E0FF7274A}" type="presParOf" srcId="{CC49C95B-5537-4DE1-9B65-35840F719E9C}" destId="{0BDA9109-CE48-4299-A0DA-621D6EB476BF}" srcOrd="8" destOrd="0" presId="urn:microsoft.com/office/officeart/2005/8/layout/target1"/>
    <dgm:cxn modelId="{A48571B6-ADC0-46E3-B03D-1DED831F0B0D}" type="presParOf" srcId="{CC49C95B-5537-4DE1-9B65-35840F719E9C}" destId="{B222D27B-72D1-4692-B7F8-B3A4A446E605}" srcOrd="9" destOrd="0" presId="urn:microsoft.com/office/officeart/2005/8/layout/target1"/>
    <dgm:cxn modelId="{7B958303-954C-4655-B1CC-36CC6D511512}" type="presParOf" srcId="{CC49C95B-5537-4DE1-9B65-35840F719E9C}" destId="{80573B28-6AAD-44C2-AABD-67E27E3C7188}" srcOrd="10" destOrd="0" presId="urn:microsoft.com/office/officeart/2005/8/layout/target1"/>
    <dgm:cxn modelId="{4BCA0742-0F48-4C0C-841D-2C823CAB5B7B}" type="presParOf" srcId="{CC49C95B-5537-4DE1-9B65-35840F719E9C}" destId="{59235A9C-788B-477D-B9D1-A4EAEFFEA9E7}" srcOrd="11" destOrd="0" presId="urn:microsoft.com/office/officeart/2005/8/layout/target1"/>
    <dgm:cxn modelId="{D57A0AC6-4E33-4EEA-B973-21D07C215E4E}" type="presParOf" srcId="{CC49C95B-5537-4DE1-9B65-35840F719E9C}" destId="{BDA1C1CA-5C7B-47FE-B3E7-3687B76D225E}" srcOrd="12" destOrd="0" presId="urn:microsoft.com/office/officeart/2005/8/layout/target1"/>
    <dgm:cxn modelId="{7053B303-9578-4C28-B1DF-535EF2D42819}" type="presParOf" srcId="{CC49C95B-5537-4DE1-9B65-35840F719E9C}" destId="{EA5F8EF7-5391-44D6-BE0E-A08BE25A6A8C}" srcOrd="13" destOrd="0" presId="urn:microsoft.com/office/officeart/2005/8/layout/target1"/>
    <dgm:cxn modelId="{D6E913F3-3647-4921-8D86-3E9632C4124E}" type="presParOf" srcId="{CC49C95B-5537-4DE1-9B65-35840F719E9C}" destId="{969D7970-E61B-4D26-B040-7F9CB04D8111}" srcOrd="14" destOrd="0" presId="urn:microsoft.com/office/officeart/2005/8/layout/target1"/>
    <dgm:cxn modelId="{C53A5DB0-D357-4D99-8D31-63634C8C44B6}" type="presParOf" srcId="{CC49C95B-5537-4DE1-9B65-35840F719E9C}" destId="{1BEB7106-93E8-4B69-AC57-698411D7A74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0A55A-160D-44D6-8C8D-8B020AEE3D0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A3DF872D-BAAD-4711-BBD8-1D8E01C94CED}">
      <dgm:prSet phldrT="[Текст]" custT="1"/>
      <dgm:spPr/>
      <dgm:t>
        <a:bodyPr/>
        <a:lstStyle/>
        <a:p>
          <a:r>
            <a:rPr lang="ru-RU" sz="14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Предметные компетенции</a:t>
          </a:r>
        </a:p>
      </dgm:t>
    </dgm:pt>
    <dgm:pt modelId="{5192A93B-E1D5-4238-8633-FE7C698E75BB}" type="parTrans" cxnId="{2DC78A1A-44B1-476D-8B88-930AFDFE1E2E}">
      <dgm:prSet/>
      <dgm:spPr/>
      <dgm:t>
        <a:bodyPr/>
        <a:lstStyle/>
        <a:p>
          <a:endParaRPr lang="ru-RU"/>
        </a:p>
      </dgm:t>
    </dgm:pt>
    <dgm:pt modelId="{99F837DD-A16F-4FC1-B68E-5A9129A75004}" type="sibTrans" cxnId="{2DC78A1A-44B1-476D-8B88-930AFDFE1E2E}">
      <dgm:prSet/>
      <dgm:spPr/>
      <dgm:t>
        <a:bodyPr/>
        <a:lstStyle/>
        <a:p>
          <a:endParaRPr lang="ru-RU"/>
        </a:p>
      </dgm:t>
    </dgm:pt>
    <dgm:pt modelId="{B7E1F1EE-35BA-4CD8-98F5-323BCF90E550}">
      <dgm:prSet custT="1"/>
      <dgm:spPr/>
      <dgm:t>
        <a:bodyPr/>
        <a:lstStyle/>
        <a:p>
          <a:r>
            <a:rPr lang="ru-RU" sz="14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Методические компетенции</a:t>
          </a:r>
        </a:p>
      </dgm:t>
    </dgm:pt>
    <dgm:pt modelId="{4C150FF6-1329-47B3-BA73-31B538D6D80E}" type="parTrans" cxnId="{D8A25855-0011-4C35-A3DE-0D5BB27031EF}">
      <dgm:prSet/>
      <dgm:spPr/>
      <dgm:t>
        <a:bodyPr/>
        <a:lstStyle/>
        <a:p>
          <a:endParaRPr lang="ru-RU"/>
        </a:p>
      </dgm:t>
    </dgm:pt>
    <dgm:pt modelId="{DC2B15E6-3C0A-407A-A5C3-990C5DA32EBE}" type="sibTrans" cxnId="{D8A25855-0011-4C35-A3DE-0D5BB27031EF}">
      <dgm:prSet/>
      <dgm:spPr/>
      <dgm:t>
        <a:bodyPr/>
        <a:lstStyle/>
        <a:p>
          <a:endParaRPr lang="ru-RU"/>
        </a:p>
      </dgm:t>
    </dgm:pt>
    <dgm:pt modelId="{4EE4DCB8-4CE1-4AF0-AB62-87CC7BB60F15}">
      <dgm:prSet custT="1"/>
      <dgm:spPr/>
      <dgm:t>
        <a:bodyPr/>
        <a:lstStyle/>
        <a:p>
          <a:r>
            <a:rPr lang="ru-RU" sz="14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Психолого-педагогические компетенции</a:t>
          </a:r>
        </a:p>
      </dgm:t>
    </dgm:pt>
    <dgm:pt modelId="{EB4CFE27-C9F8-4A3E-AADD-D925D0BA9F37}" type="parTrans" cxnId="{E5275F3B-C57C-4AE6-8446-3642C21CB4CA}">
      <dgm:prSet/>
      <dgm:spPr/>
      <dgm:t>
        <a:bodyPr/>
        <a:lstStyle/>
        <a:p>
          <a:endParaRPr lang="ru-RU"/>
        </a:p>
      </dgm:t>
    </dgm:pt>
    <dgm:pt modelId="{276874ED-BB1C-4864-8E2A-EF768852146A}" type="sibTrans" cxnId="{E5275F3B-C57C-4AE6-8446-3642C21CB4CA}">
      <dgm:prSet/>
      <dgm:spPr/>
      <dgm:t>
        <a:bodyPr/>
        <a:lstStyle/>
        <a:p>
          <a:endParaRPr lang="ru-RU"/>
        </a:p>
      </dgm:t>
    </dgm:pt>
    <dgm:pt modelId="{D3BD1349-15A0-488E-A6A3-4522B13F23D4}">
      <dgm:prSet custT="1"/>
      <dgm:spPr/>
      <dgm:t>
        <a:bodyPr/>
        <a:lstStyle/>
        <a:p>
          <a:r>
            <a:rPr lang="ru-RU" sz="14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Коммуникативные компетенции</a:t>
          </a:r>
        </a:p>
      </dgm:t>
    </dgm:pt>
    <dgm:pt modelId="{8781B53A-BC1A-49D9-A520-71B2BE7E2955}" type="parTrans" cxnId="{DABD712B-3ED3-4586-8D1E-8BA879CEC90A}">
      <dgm:prSet/>
      <dgm:spPr/>
      <dgm:t>
        <a:bodyPr/>
        <a:lstStyle/>
        <a:p>
          <a:endParaRPr lang="ru-RU"/>
        </a:p>
      </dgm:t>
    </dgm:pt>
    <dgm:pt modelId="{AD986BE4-8CF1-4077-8D57-298F3BB74C0B}" type="sibTrans" cxnId="{DABD712B-3ED3-4586-8D1E-8BA879CEC90A}">
      <dgm:prSet/>
      <dgm:spPr/>
      <dgm:t>
        <a:bodyPr/>
        <a:lstStyle/>
        <a:p>
          <a:endParaRPr lang="ru-RU"/>
        </a:p>
      </dgm:t>
    </dgm:pt>
    <dgm:pt modelId="{CC49C95B-5537-4DE1-9B65-35840F719E9C}" type="pres">
      <dgm:prSet presAssocID="{1390A55A-160D-44D6-8C8D-8B020AEE3D0D}" presName="composite" presStyleCnt="0">
        <dgm:presLayoutVars>
          <dgm:chMax val="5"/>
          <dgm:dir/>
          <dgm:resizeHandles val="exact"/>
        </dgm:presLayoutVars>
      </dgm:prSet>
      <dgm:spPr/>
    </dgm:pt>
    <dgm:pt modelId="{9AA7CEDC-5C6F-4289-BDD5-8BE7F09C825E}" type="pres">
      <dgm:prSet presAssocID="{A3DF872D-BAAD-4711-BBD8-1D8E01C94CED}" presName="circle1" presStyleLbl="lnNode1" presStyleIdx="0" presStyleCnt="4"/>
      <dgm:spPr/>
    </dgm:pt>
    <dgm:pt modelId="{554683FD-00F9-49FB-9D27-9A426AEAB1F8}" type="pres">
      <dgm:prSet presAssocID="{A3DF872D-BAAD-4711-BBD8-1D8E01C94CED}" presName="text1" presStyleLbl="revTx" presStyleIdx="0" presStyleCnt="4" custScaleX="689959" custLinFactX="100000" custLinFactNeighborX="182929" custLinFactNeighborY="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C349-3AB2-43F1-82A6-8ED4812772A8}" type="pres">
      <dgm:prSet presAssocID="{A3DF872D-BAAD-4711-BBD8-1D8E01C94CED}" presName="line1" presStyleLbl="callout" presStyleIdx="0" presStyleCnt="8"/>
      <dgm:spPr/>
    </dgm:pt>
    <dgm:pt modelId="{AF0ED004-FD01-4C7A-A981-3BE0673C4A7A}" type="pres">
      <dgm:prSet presAssocID="{A3DF872D-BAAD-4711-BBD8-1D8E01C94CED}" presName="d1" presStyleLbl="callout" presStyleIdx="1" presStyleCnt="8"/>
      <dgm:spPr/>
    </dgm:pt>
    <dgm:pt modelId="{33BB714F-2EC1-4B3D-B1C4-7C697B74A03A}" type="pres">
      <dgm:prSet presAssocID="{B7E1F1EE-35BA-4CD8-98F5-323BCF90E550}" presName="circle2" presStyleLbl="lnNode1" presStyleIdx="1" presStyleCnt="4"/>
      <dgm:spPr/>
    </dgm:pt>
    <dgm:pt modelId="{FA158C90-A848-49A4-BD7A-2963DC6EED29}" type="pres">
      <dgm:prSet presAssocID="{B7E1F1EE-35BA-4CD8-98F5-323BCF90E550}" presName="text2" presStyleLbl="revTx" presStyleIdx="1" presStyleCnt="4" custScaleX="492009" custLinFactX="87344" custLinFactNeighborX="100000" custLinFactNeighborY="4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38285-43E2-4630-83DC-23F27F592A8E}" type="pres">
      <dgm:prSet presAssocID="{B7E1F1EE-35BA-4CD8-98F5-323BCF90E550}" presName="line2" presStyleLbl="callout" presStyleIdx="2" presStyleCnt="8"/>
      <dgm:spPr/>
    </dgm:pt>
    <dgm:pt modelId="{A602C7B4-D5DA-4FA4-9721-E416FB1C632A}" type="pres">
      <dgm:prSet presAssocID="{B7E1F1EE-35BA-4CD8-98F5-323BCF90E550}" presName="d2" presStyleLbl="callout" presStyleIdx="3" presStyleCnt="8"/>
      <dgm:spPr/>
    </dgm:pt>
    <dgm:pt modelId="{0BDA9109-CE48-4299-A0DA-621D6EB476BF}" type="pres">
      <dgm:prSet presAssocID="{4EE4DCB8-4CE1-4AF0-AB62-87CC7BB60F15}" presName="circle3" presStyleLbl="lnNode1" presStyleIdx="2" presStyleCnt="4"/>
      <dgm:spPr/>
    </dgm:pt>
    <dgm:pt modelId="{B222D27B-72D1-4692-B7F8-B3A4A446E605}" type="pres">
      <dgm:prSet presAssocID="{4EE4DCB8-4CE1-4AF0-AB62-87CC7BB60F15}" presName="text3" presStyleLbl="revTx" presStyleIdx="2" presStyleCnt="4" custScaleX="642130" custLinFactX="100000" custLinFactNeighborX="161079" custLinFactNeighborY="-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73B28-6AAD-44C2-AABD-67E27E3C7188}" type="pres">
      <dgm:prSet presAssocID="{4EE4DCB8-4CE1-4AF0-AB62-87CC7BB60F15}" presName="line3" presStyleLbl="callout" presStyleIdx="4" presStyleCnt="8"/>
      <dgm:spPr/>
    </dgm:pt>
    <dgm:pt modelId="{59235A9C-788B-477D-B9D1-A4EAEFFEA9E7}" type="pres">
      <dgm:prSet presAssocID="{4EE4DCB8-4CE1-4AF0-AB62-87CC7BB60F15}" presName="d3" presStyleLbl="callout" presStyleIdx="5" presStyleCnt="8"/>
      <dgm:spPr/>
    </dgm:pt>
    <dgm:pt modelId="{BDA1C1CA-5C7B-47FE-B3E7-3687B76D225E}" type="pres">
      <dgm:prSet presAssocID="{D3BD1349-15A0-488E-A6A3-4522B13F23D4}" presName="circle4" presStyleLbl="lnNode1" presStyleIdx="3" presStyleCnt="4"/>
      <dgm:spPr/>
    </dgm:pt>
    <dgm:pt modelId="{EA5F8EF7-5391-44D6-BE0E-A08BE25A6A8C}" type="pres">
      <dgm:prSet presAssocID="{D3BD1349-15A0-488E-A6A3-4522B13F23D4}" presName="text4" presStyleLbl="revTx" presStyleIdx="3" presStyleCnt="4" custScaleX="571565" custLinFactX="100000" custLinFactNeighborX="127841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D7970-E61B-4D26-B040-7F9CB04D8111}" type="pres">
      <dgm:prSet presAssocID="{D3BD1349-15A0-488E-A6A3-4522B13F23D4}" presName="line4" presStyleLbl="callout" presStyleIdx="6" presStyleCnt="8"/>
      <dgm:spPr/>
    </dgm:pt>
    <dgm:pt modelId="{1BEB7106-93E8-4B69-AC57-698411D7A743}" type="pres">
      <dgm:prSet presAssocID="{D3BD1349-15A0-488E-A6A3-4522B13F23D4}" presName="d4" presStyleLbl="callout" presStyleIdx="7" presStyleCnt="8"/>
      <dgm:spPr/>
    </dgm:pt>
  </dgm:ptLst>
  <dgm:cxnLst>
    <dgm:cxn modelId="{3C634058-A7DD-4CC7-AA28-97B76CF6274B}" type="presOf" srcId="{B7E1F1EE-35BA-4CD8-98F5-323BCF90E550}" destId="{FA158C90-A848-49A4-BD7A-2963DC6EED29}" srcOrd="0" destOrd="0" presId="urn:microsoft.com/office/officeart/2005/8/layout/target1"/>
    <dgm:cxn modelId="{D8541F56-48E2-4807-A564-0F831C7C7DB0}" type="presOf" srcId="{A3DF872D-BAAD-4711-BBD8-1D8E01C94CED}" destId="{554683FD-00F9-49FB-9D27-9A426AEAB1F8}" srcOrd="0" destOrd="0" presId="urn:microsoft.com/office/officeart/2005/8/layout/target1"/>
    <dgm:cxn modelId="{E27B8934-BDAD-451D-8BCE-862972E57D0E}" type="presOf" srcId="{1390A55A-160D-44D6-8C8D-8B020AEE3D0D}" destId="{CC49C95B-5537-4DE1-9B65-35840F719E9C}" srcOrd="0" destOrd="0" presId="urn:microsoft.com/office/officeart/2005/8/layout/target1"/>
    <dgm:cxn modelId="{2DC78A1A-44B1-476D-8B88-930AFDFE1E2E}" srcId="{1390A55A-160D-44D6-8C8D-8B020AEE3D0D}" destId="{A3DF872D-BAAD-4711-BBD8-1D8E01C94CED}" srcOrd="0" destOrd="0" parTransId="{5192A93B-E1D5-4238-8633-FE7C698E75BB}" sibTransId="{99F837DD-A16F-4FC1-B68E-5A9129A75004}"/>
    <dgm:cxn modelId="{A972C9D3-9C9E-4B62-94B8-2738F23FCC21}" type="presOf" srcId="{4EE4DCB8-4CE1-4AF0-AB62-87CC7BB60F15}" destId="{B222D27B-72D1-4692-B7F8-B3A4A446E605}" srcOrd="0" destOrd="0" presId="urn:microsoft.com/office/officeart/2005/8/layout/target1"/>
    <dgm:cxn modelId="{DABD712B-3ED3-4586-8D1E-8BA879CEC90A}" srcId="{1390A55A-160D-44D6-8C8D-8B020AEE3D0D}" destId="{D3BD1349-15A0-488E-A6A3-4522B13F23D4}" srcOrd="3" destOrd="0" parTransId="{8781B53A-BC1A-49D9-A520-71B2BE7E2955}" sibTransId="{AD986BE4-8CF1-4077-8D57-298F3BB74C0B}"/>
    <dgm:cxn modelId="{D8A25855-0011-4C35-A3DE-0D5BB27031EF}" srcId="{1390A55A-160D-44D6-8C8D-8B020AEE3D0D}" destId="{B7E1F1EE-35BA-4CD8-98F5-323BCF90E550}" srcOrd="1" destOrd="0" parTransId="{4C150FF6-1329-47B3-BA73-31B538D6D80E}" sibTransId="{DC2B15E6-3C0A-407A-A5C3-990C5DA32EBE}"/>
    <dgm:cxn modelId="{4C60371D-35D4-4462-8868-29DF74C7A77B}" type="presOf" srcId="{D3BD1349-15A0-488E-A6A3-4522B13F23D4}" destId="{EA5F8EF7-5391-44D6-BE0E-A08BE25A6A8C}" srcOrd="0" destOrd="0" presId="urn:microsoft.com/office/officeart/2005/8/layout/target1"/>
    <dgm:cxn modelId="{E5275F3B-C57C-4AE6-8446-3642C21CB4CA}" srcId="{1390A55A-160D-44D6-8C8D-8B020AEE3D0D}" destId="{4EE4DCB8-4CE1-4AF0-AB62-87CC7BB60F15}" srcOrd="2" destOrd="0" parTransId="{EB4CFE27-C9F8-4A3E-AADD-D925D0BA9F37}" sibTransId="{276874ED-BB1C-4864-8E2A-EF768852146A}"/>
    <dgm:cxn modelId="{A27346BB-6CD7-482C-93CC-0DE64DAD19CD}" type="presParOf" srcId="{CC49C95B-5537-4DE1-9B65-35840F719E9C}" destId="{9AA7CEDC-5C6F-4289-BDD5-8BE7F09C825E}" srcOrd="0" destOrd="0" presId="urn:microsoft.com/office/officeart/2005/8/layout/target1"/>
    <dgm:cxn modelId="{75CEEAA3-4CDB-45A4-AF16-F0BA1EF113D0}" type="presParOf" srcId="{CC49C95B-5537-4DE1-9B65-35840F719E9C}" destId="{554683FD-00F9-49FB-9D27-9A426AEAB1F8}" srcOrd="1" destOrd="0" presId="urn:microsoft.com/office/officeart/2005/8/layout/target1"/>
    <dgm:cxn modelId="{39D2BF52-C9C1-4EAB-A58C-9BAA3BD3A1F7}" type="presParOf" srcId="{CC49C95B-5537-4DE1-9B65-35840F719E9C}" destId="{8AFDC349-3AB2-43F1-82A6-8ED4812772A8}" srcOrd="2" destOrd="0" presId="urn:microsoft.com/office/officeart/2005/8/layout/target1"/>
    <dgm:cxn modelId="{F7426DDC-45E9-4D70-B4D5-0F36FC8E2EEC}" type="presParOf" srcId="{CC49C95B-5537-4DE1-9B65-35840F719E9C}" destId="{AF0ED004-FD01-4C7A-A981-3BE0673C4A7A}" srcOrd="3" destOrd="0" presId="urn:microsoft.com/office/officeart/2005/8/layout/target1"/>
    <dgm:cxn modelId="{483D6432-5DF4-46E3-AE8B-238E32B45C41}" type="presParOf" srcId="{CC49C95B-5537-4DE1-9B65-35840F719E9C}" destId="{33BB714F-2EC1-4B3D-B1C4-7C697B74A03A}" srcOrd="4" destOrd="0" presId="urn:microsoft.com/office/officeart/2005/8/layout/target1"/>
    <dgm:cxn modelId="{AFA40848-BBD8-416D-A0B5-C84C22AECDFB}" type="presParOf" srcId="{CC49C95B-5537-4DE1-9B65-35840F719E9C}" destId="{FA158C90-A848-49A4-BD7A-2963DC6EED29}" srcOrd="5" destOrd="0" presId="urn:microsoft.com/office/officeart/2005/8/layout/target1"/>
    <dgm:cxn modelId="{A9FEF154-02AC-4E3D-A8E2-CB6003024991}" type="presParOf" srcId="{CC49C95B-5537-4DE1-9B65-35840F719E9C}" destId="{96538285-43E2-4630-83DC-23F27F592A8E}" srcOrd="6" destOrd="0" presId="urn:microsoft.com/office/officeart/2005/8/layout/target1"/>
    <dgm:cxn modelId="{BC524D68-BA3B-45DE-A67A-593639336F1D}" type="presParOf" srcId="{CC49C95B-5537-4DE1-9B65-35840F719E9C}" destId="{A602C7B4-D5DA-4FA4-9721-E416FB1C632A}" srcOrd="7" destOrd="0" presId="urn:microsoft.com/office/officeart/2005/8/layout/target1"/>
    <dgm:cxn modelId="{436DA170-90B2-4527-91EB-23D76ECF8571}" type="presParOf" srcId="{CC49C95B-5537-4DE1-9B65-35840F719E9C}" destId="{0BDA9109-CE48-4299-A0DA-621D6EB476BF}" srcOrd="8" destOrd="0" presId="urn:microsoft.com/office/officeart/2005/8/layout/target1"/>
    <dgm:cxn modelId="{F3DDF2CB-3F04-4C03-8674-041E64CEE836}" type="presParOf" srcId="{CC49C95B-5537-4DE1-9B65-35840F719E9C}" destId="{B222D27B-72D1-4692-B7F8-B3A4A446E605}" srcOrd="9" destOrd="0" presId="urn:microsoft.com/office/officeart/2005/8/layout/target1"/>
    <dgm:cxn modelId="{07549C65-B42E-4E13-A63E-883A85B819F3}" type="presParOf" srcId="{CC49C95B-5537-4DE1-9B65-35840F719E9C}" destId="{80573B28-6AAD-44C2-AABD-67E27E3C7188}" srcOrd="10" destOrd="0" presId="urn:microsoft.com/office/officeart/2005/8/layout/target1"/>
    <dgm:cxn modelId="{96F79EE1-4993-4A0A-A722-B6DB43C94564}" type="presParOf" srcId="{CC49C95B-5537-4DE1-9B65-35840F719E9C}" destId="{59235A9C-788B-477D-B9D1-A4EAEFFEA9E7}" srcOrd="11" destOrd="0" presId="urn:microsoft.com/office/officeart/2005/8/layout/target1"/>
    <dgm:cxn modelId="{0FE61BAE-7897-44B6-98C4-52E49F9F7E50}" type="presParOf" srcId="{CC49C95B-5537-4DE1-9B65-35840F719E9C}" destId="{BDA1C1CA-5C7B-47FE-B3E7-3687B76D225E}" srcOrd="12" destOrd="0" presId="urn:microsoft.com/office/officeart/2005/8/layout/target1"/>
    <dgm:cxn modelId="{BD45A497-22A7-4EDA-A4B6-0661910A240E}" type="presParOf" srcId="{CC49C95B-5537-4DE1-9B65-35840F719E9C}" destId="{EA5F8EF7-5391-44D6-BE0E-A08BE25A6A8C}" srcOrd="13" destOrd="0" presId="urn:microsoft.com/office/officeart/2005/8/layout/target1"/>
    <dgm:cxn modelId="{D6C8BA2E-F50F-4371-A628-1AB8EACDA3BC}" type="presParOf" srcId="{CC49C95B-5537-4DE1-9B65-35840F719E9C}" destId="{969D7970-E61B-4D26-B040-7F9CB04D8111}" srcOrd="14" destOrd="0" presId="urn:microsoft.com/office/officeart/2005/8/layout/target1"/>
    <dgm:cxn modelId="{3715700F-3134-4F9C-BBA8-C92F76AEF3A2}" type="presParOf" srcId="{CC49C95B-5537-4DE1-9B65-35840F719E9C}" destId="{1BEB7106-93E8-4B69-AC57-698411D7A74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C1CA-5C7B-47FE-B3E7-3687B76D225E}">
      <dsp:nvSpPr>
        <dsp:cNvPr id="0" name=""/>
        <dsp:cNvSpPr/>
      </dsp:nvSpPr>
      <dsp:spPr>
        <a:xfrm>
          <a:off x="1309540" y="936103"/>
          <a:ext cx="2808312" cy="2808312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DA9109-CE48-4299-A0DA-621D6EB476BF}">
      <dsp:nvSpPr>
        <dsp:cNvPr id="0" name=""/>
        <dsp:cNvSpPr/>
      </dsp:nvSpPr>
      <dsp:spPr>
        <a:xfrm>
          <a:off x="1710895" y="1337458"/>
          <a:ext cx="2005602" cy="2005602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BB714F-2EC1-4B3D-B1C4-7C697B74A03A}">
      <dsp:nvSpPr>
        <dsp:cNvPr id="0" name=""/>
        <dsp:cNvSpPr/>
      </dsp:nvSpPr>
      <dsp:spPr>
        <a:xfrm>
          <a:off x="2112015" y="1738579"/>
          <a:ext cx="1203361" cy="1203361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A7CEDC-5C6F-4289-BDD5-8BE7F09C825E}">
      <dsp:nvSpPr>
        <dsp:cNvPr id="0" name=""/>
        <dsp:cNvSpPr/>
      </dsp:nvSpPr>
      <dsp:spPr>
        <a:xfrm>
          <a:off x="2513136" y="2139699"/>
          <a:ext cx="401120" cy="40112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4683FD-00F9-49FB-9D27-9A426AEAB1F8}">
      <dsp:nvSpPr>
        <dsp:cNvPr id="0" name=""/>
        <dsp:cNvSpPr/>
      </dsp:nvSpPr>
      <dsp:spPr>
        <a:xfrm>
          <a:off x="4647911" y="0"/>
          <a:ext cx="3325546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Предметные компетенции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7911" y="0"/>
        <a:ext cx="3325546" cy="671654"/>
      </dsp:txXfrm>
    </dsp:sp>
    <dsp:sp modelId="{8AFDC349-3AB2-43F1-82A6-8ED4812772A8}">
      <dsp:nvSpPr>
        <dsp:cNvPr id="0" name=""/>
        <dsp:cNvSpPr/>
      </dsp:nvSpPr>
      <dsp:spPr>
        <a:xfrm>
          <a:off x="4234865" y="335827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0ED004-FD01-4C7A-A981-3BE0673C4A7A}">
      <dsp:nvSpPr>
        <dsp:cNvPr id="0" name=""/>
        <dsp:cNvSpPr/>
      </dsp:nvSpPr>
      <dsp:spPr>
        <a:xfrm rot="5400000">
          <a:off x="2470309" y="556981"/>
          <a:ext cx="1984540" cy="15445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158C90-A848-49A4-BD7A-2963DC6EED29}">
      <dsp:nvSpPr>
        <dsp:cNvPr id="0" name=""/>
        <dsp:cNvSpPr/>
      </dsp:nvSpPr>
      <dsp:spPr>
        <a:xfrm>
          <a:off x="4641473" y="668968"/>
          <a:ext cx="3140942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Методические компетенции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1473" y="668968"/>
        <a:ext cx="3140942" cy="671654"/>
      </dsp:txXfrm>
    </dsp:sp>
    <dsp:sp modelId="{96538285-43E2-4630-83DC-23F27F592A8E}">
      <dsp:nvSpPr>
        <dsp:cNvPr id="0" name=""/>
        <dsp:cNvSpPr/>
      </dsp:nvSpPr>
      <dsp:spPr>
        <a:xfrm>
          <a:off x="4234865" y="1007481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02C7B4-D5DA-4FA4-9721-E416FB1C632A}">
      <dsp:nvSpPr>
        <dsp:cNvPr id="0" name=""/>
        <dsp:cNvSpPr/>
      </dsp:nvSpPr>
      <dsp:spPr>
        <a:xfrm rot="5400000">
          <a:off x="2813859" y="1217637"/>
          <a:ext cx="1629757" cy="12099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22D27B-72D1-4692-B7F8-B3A4A446E605}">
      <dsp:nvSpPr>
        <dsp:cNvPr id="0" name=""/>
        <dsp:cNvSpPr/>
      </dsp:nvSpPr>
      <dsp:spPr>
        <a:xfrm>
          <a:off x="4590597" y="1337936"/>
          <a:ext cx="4013850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Психолого-педагогические компетенции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0597" y="1337936"/>
        <a:ext cx="4013850" cy="671654"/>
      </dsp:txXfrm>
    </dsp:sp>
    <dsp:sp modelId="{80573B28-6AAD-44C2-AABD-67E27E3C7188}">
      <dsp:nvSpPr>
        <dsp:cNvPr id="0" name=""/>
        <dsp:cNvSpPr/>
      </dsp:nvSpPr>
      <dsp:spPr>
        <a:xfrm>
          <a:off x="4234865" y="1679136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235A9C-788B-477D-B9D1-A4EAEFFEA9E7}">
      <dsp:nvSpPr>
        <dsp:cNvPr id="0" name=""/>
        <dsp:cNvSpPr/>
      </dsp:nvSpPr>
      <dsp:spPr>
        <a:xfrm rot="5400000">
          <a:off x="3146410" y="1833359"/>
          <a:ext cx="1243146" cy="93376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5F8EF7-5391-44D6-BE0E-A08BE25A6A8C}">
      <dsp:nvSpPr>
        <dsp:cNvPr id="0" name=""/>
        <dsp:cNvSpPr/>
      </dsp:nvSpPr>
      <dsp:spPr>
        <a:xfrm>
          <a:off x="4669571" y="2006897"/>
          <a:ext cx="3464010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Коммуникативные компетенции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9571" y="2006897"/>
        <a:ext cx="3464010" cy="671654"/>
      </dsp:txXfrm>
    </dsp:sp>
    <dsp:sp modelId="{969D7970-E61B-4D26-B040-7F9CB04D8111}">
      <dsp:nvSpPr>
        <dsp:cNvPr id="0" name=""/>
        <dsp:cNvSpPr/>
      </dsp:nvSpPr>
      <dsp:spPr>
        <a:xfrm>
          <a:off x="4234865" y="2350791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EB7106-93E8-4B69-AC57-698411D7A743}">
      <dsp:nvSpPr>
        <dsp:cNvPr id="0" name=""/>
        <dsp:cNvSpPr/>
      </dsp:nvSpPr>
      <dsp:spPr>
        <a:xfrm rot="5400000">
          <a:off x="3479757" y="2451515"/>
          <a:ext cx="854475" cy="6524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C1CA-5C7B-47FE-B3E7-3687B76D225E}">
      <dsp:nvSpPr>
        <dsp:cNvPr id="0" name=""/>
        <dsp:cNvSpPr/>
      </dsp:nvSpPr>
      <dsp:spPr>
        <a:xfrm>
          <a:off x="2569785" y="378042"/>
          <a:ext cx="1134126" cy="1134126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A9109-CE48-4299-A0DA-621D6EB476BF}">
      <dsp:nvSpPr>
        <dsp:cNvPr id="0" name=""/>
        <dsp:cNvSpPr/>
      </dsp:nvSpPr>
      <dsp:spPr>
        <a:xfrm>
          <a:off x="2731871" y="540127"/>
          <a:ext cx="809954" cy="809954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714F-2EC1-4B3D-B1C4-7C697B74A03A}">
      <dsp:nvSpPr>
        <dsp:cNvPr id="0" name=""/>
        <dsp:cNvSpPr/>
      </dsp:nvSpPr>
      <dsp:spPr>
        <a:xfrm>
          <a:off x="2893862" y="702118"/>
          <a:ext cx="485972" cy="485972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CEDC-5C6F-4289-BDD5-8BE7F09C825E}">
      <dsp:nvSpPr>
        <dsp:cNvPr id="0" name=""/>
        <dsp:cNvSpPr/>
      </dsp:nvSpPr>
      <dsp:spPr>
        <a:xfrm>
          <a:off x="3055853" y="864109"/>
          <a:ext cx="161990" cy="16199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83FD-00F9-49FB-9D27-9A426AEAB1F8}">
      <dsp:nvSpPr>
        <dsp:cNvPr id="0" name=""/>
        <dsp:cNvSpPr/>
      </dsp:nvSpPr>
      <dsp:spPr>
        <a:xfrm>
          <a:off x="3824598" y="25399"/>
          <a:ext cx="3912502" cy="27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Предметные компетенции</a:t>
          </a:r>
        </a:p>
      </dsp:txBody>
      <dsp:txXfrm>
        <a:off x="3824598" y="25399"/>
        <a:ext cx="3912502" cy="271245"/>
      </dsp:txXfrm>
    </dsp:sp>
    <dsp:sp modelId="{8AFDC349-3AB2-43F1-82A6-8ED4812772A8}">
      <dsp:nvSpPr>
        <dsp:cNvPr id="0" name=""/>
        <dsp:cNvSpPr/>
      </dsp:nvSpPr>
      <dsp:spPr>
        <a:xfrm>
          <a:off x="3751166" y="135622"/>
          <a:ext cx="141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D004-FD01-4C7A-A981-3BE0673C4A7A}">
      <dsp:nvSpPr>
        <dsp:cNvPr id="0" name=""/>
        <dsp:cNvSpPr/>
      </dsp:nvSpPr>
      <dsp:spPr>
        <a:xfrm rot="5400000">
          <a:off x="3038557" y="224934"/>
          <a:ext cx="801449" cy="6237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58C90-A848-49A4-BD7A-2963DC6EED29}">
      <dsp:nvSpPr>
        <dsp:cNvPr id="0" name=""/>
        <dsp:cNvSpPr/>
      </dsp:nvSpPr>
      <dsp:spPr>
        <a:xfrm>
          <a:off x="3843822" y="283532"/>
          <a:ext cx="2790000" cy="27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Методические компетенции</a:t>
          </a:r>
        </a:p>
      </dsp:txBody>
      <dsp:txXfrm>
        <a:off x="3843822" y="283532"/>
        <a:ext cx="2790000" cy="271245"/>
      </dsp:txXfrm>
    </dsp:sp>
    <dsp:sp modelId="{96538285-43E2-4630-83DC-23F27F592A8E}">
      <dsp:nvSpPr>
        <dsp:cNvPr id="0" name=""/>
        <dsp:cNvSpPr/>
      </dsp:nvSpPr>
      <dsp:spPr>
        <a:xfrm>
          <a:off x="3751166" y="406867"/>
          <a:ext cx="141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2C7B4-D5DA-4FA4-9721-E416FB1C632A}">
      <dsp:nvSpPr>
        <dsp:cNvPr id="0" name=""/>
        <dsp:cNvSpPr/>
      </dsp:nvSpPr>
      <dsp:spPr>
        <a:xfrm rot="5400000">
          <a:off x="3177298" y="491738"/>
          <a:ext cx="658171" cy="4886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2D27B-72D1-4692-B7F8-B3A4A446E605}">
      <dsp:nvSpPr>
        <dsp:cNvPr id="0" name=""/>
        <dsp:cNvSpPr/>
      </dsp:nvSpPr>
      <dsp:spPr>
        <a:xfrm>
          <a:off x="3836305" y="532096"/>
          <a:ext cx="3641281" cy="27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Психолого-педагогические компетенции</a:t>
          </a:r>
        </a:p>
      </dsp:txBody>
      <dsp:txXfrm>
        <a:off x="3836305" y="532096"/>
        <a:ext cx="3641281" cy="271245"/>
      </dsp:txXfrm>
    </dsp:sp>
    <dsp:sp modelId="{80573B28-6AAD-44C2-AABD-67E27E3C7188}">
      <dsp:nvSpPr>
        <dsp:cNvPr id="0" name=""/>
        <dsp:cNvSpPr/>
      </dsp:nvSpPr>
      <dsp:spPr>
        <a:xfrm>
          <a:off x="3751166" y="678112"/>
          <a:ext cx="141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35A9C-788B-477D-B9D1-A4EAEFFEA9E7}">
      <dsp:nvSpPr>
        <dsp:cNvPr id="0" name=""/>
        <dsp:cNvSpPr/>
      </dsp:nvSpPr>
      <dsp:spPr>
        <a:xfrm rot="5400000">
          <a:off x="3311598" y="740395"/>
          <a:ext cx="502039" cy="37709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F8EF7-5391-44D6-BE0E-A08BE25A6A8C}">
      <dsp:nvSpPr>
        <dsp:cNvPr id="0" name=""/>
        <dsp:cNvSpPr/>
      </dsp:nvSpPr>
      <dsp:spPr>
        <a:xfrm>
          <a:off x="3847899" y="803338"/>
          <a:ext cx="3241133" cy="27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Коммуникативные компетенции</a:t>
          </a:r>
        </a:p>
      </dsp:txBody>
      <dsp:txXfrm>
        <a:off x="3847899" y="803338"/>
        <a:ext cx="3241133" cy="271245"/>
      </dsp:txXfrm>
    </dsp:sp>
    <dsp:sp modelId="{969D7970-E61B-4D26-B040-7F9CB04D8111}">
      <dsp:nvSpPr>
        <dsp:cNvPr id="0" name=""/>
        <dsp:cNvSpPr/>
      </dsp:nvSpPr>
      <dsp:spPr>
        <a:xfrm>
          <a:off x="3751166" y="949357"/>
          <a:ext cx="141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B7106-93E8-4B69-AC57-698411D7A743}">
      <dsp:nvSpPr>
        <dsp:cNvPr id="0" name=""/>
        <dsp:cNvSpPr/>
      </dsp:nvSpPr>
      <dsp:spPr>
        <a:xfrm rot="5400000">
          <a:off x="3446219" y="990035"/>
          <a:ext cx="345076" cy="26349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13A5-A00F-48E8-BE82-EC9919905331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C1A3-8F25-4D58-B3AE-0A08A9646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9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463-BDF7-45B7-BE06-797FB8C6F426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62D1-A989-4010-8793-F95D5537C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9513-9299-47D3-8368-8556FBD173A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1844824"/>
            <a:ext cx="7371184" cy="330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000"/>
              </a:lnSpc>
              <a:buSzPct val="25000"/>
            </a:pPr>
            <a:r>
              <a:rPr lang="ru-RU" sz="4800" b="1" dirty="0" smtClean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Модель </a:t>
            </a:r>
            <a:r>
              <a:rPr lang="ru-RU" sz="4800" b="1" dirty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аттестации учителей </a:t>
            </a:r>
            <a:br>
              <a:rPr lang="ru-RU" sz="4000" b="1" dirty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1F4E7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основе использования единых федеральных оценочных материалов</a:t>
            </a:r>
            <a:endParaRPr lang="ru-RU" sz="4800" b="1" dirty="0">
              <a:solidFill>
                <a:srgbClr val="1F4E7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755351" y="554250"/>
            <a:ext cx="5599612" cy="104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5172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</a:pPr>
            <a:r>
              <a:rPr lang="ru-RU" sz="19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государственной политики </a:t>
            </a:r>
            <a:br>
              <a:rPr lang="ru-RU" sz="19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 МИНОБРНАУКИ РОССИИ</a:t>
            </a:r>
          </a:p>
          <a:p>
            <a:pPr>
              <a:lnSpc>
                <a:spcPts val="2100"/>
              </a:lnSpc>
            </a:pPr>
            <a:r>
              <a:rPr lang="ru-RU" sz="19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04.05.2018 г.  № 08-1134  «О проведении апробации»</a:t>
            </a:r>
            <a:endParaRPr lang="ru-RU" sz="19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1844824"/>
            <a:ext cx="768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коммуникативных </a:t>
            </a:r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компетенций:</a:t>
            </a:r>
            <a:endParaRPr lang="ru-RU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84984"/>
            <a:ext cx="7685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2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аспектов </a:t>
            </a:r>
            <a:br>
              <a:rPr lang="ru-RU" sz="32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  <a:endParaRPr lang="ru-RU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создания мотивирующей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1700808"/>
            <a:ext cx="768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компетенций: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УЧИТЕЛЯ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451" y="3009326"/>
            <a:ext cx="2376264" cy="1415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аспектов </a:t>
            </a:r>
            <a:r>
              <a:rPr lang="ru-RU" sz="16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  <a:endParaRPr lang="ru-RU" sz="1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780" y="3009326"/>
            <a:ext cx="23762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514350"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создания мотивирующей образовательной среды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771" y="3153342"/>
            <a:ext cx="1224136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00596" y="3081334"/>
            <a:ext cx="1224136" cy="8002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285991" y="336936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657601" y="336936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74233" y="3155777"/>
            <a:ext cx="14401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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827" y="5089247"/>
            <a:ext cx="23762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514350"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создания мотивирующей образовательной среды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1156" y="5089247"/>
            <a:ext cx="2376264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воспитательных аспектов </a:t>
            </a:r>
            <a:r>
              <a:rPr lang="ru-RU" sz="16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63147" y="5233263"/>
            <a:ext cx="1224136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3972" y="5161255"/>
            <a:ext cx="1224136" cy="8002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279367" y="544928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650977" y="544928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7609" y="5235698"/>
            <a:ext cx="14401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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1514" y="4293096"/>
            <a:ext cx="20162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ИЛИ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87457"/>
              </p:ext>
            </p:extLst>
          </p:nvPr>
        </p:nvGraphicFramePr>
        <p:xfrm>
          <a:off x="323528" y="1340768"/>
          <a:ext cx="8229599" cy="4174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818">
                  <a:extLst>
                    <a:ext uri="{9D8B030D-6E8A-4147-A177-3AD203B41FA5}">
                      <a16:colId xmlns:a16="http://schemas.microsoft.com/office/drawing/2014/main" val="1512261587"/>
                    </a:ext>
                  </a:extLst>
                </a:gridCol>
                <a:gridCol w="1939590">
                  <a:extLst>
                    <a:ext uri="{9D8B030D-6E8A-4147-A177-3AD203B41FA5}">
                      <a16:colId xmlns:a16="http://schemas.microsoft.com/office/drawing/2014/main" val="2271359034"/>
                    </a:ext>
                  </a:extLst>
                </a:gridCol>
                <a:gridCol w="1750574">
                  <a:extLst>
                    <a:ext uri="{9D8B030D-6E8A-4147-A177-3AD203B41FA5}">
                      <a16:colId xmlns:a16="http://schemas.microsoft.com/office/drawing/2014/main" val="3619573400"/>
                    </a:ext>
                  </a:extLst>
                </a:gridCol>
                <a:gridCol w="2806617">
                  <a:extLst>
                    <a:ext uri="{9D8B030D-6E8A-4147-A177-3AD203B41FA5}">
                      <a16:colId xmlns:a16="http://schemas.microsoft.com/office/drawing/2014/main" val="3723961161"/>
                    </a:ext>
                  </a:extLst>
                </a:gridCol>
              </a:tblGrid>
              <a:tr h="558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ЕФОМ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Проверяемая компетенция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Материал, на котором проверяется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3918071963"/>
                  </a:ext>
                </a:extLst>
              </a:tr>
              <a:tr h="1274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кейса (компетенции по выбору)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Сформированность</a:t>
                      </a:r>
                      <a:r>
                        <a:rPr lang="ru-RU" sz="1600" dirty="0">
                          <a:effectLst/>
                        </a:rPr>
                        <a:t> компетенции в части профессиональных знаний и суждений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Кейс - онлайн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педагогических задач и ситуаций,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направленных на оценку профессионального мышления педагогов.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Вопросы в кейсе имеют разный формат ответа: однозначный верный ответ, выбор нескольких вариантов из предложенных или свободный ответ.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3740164123"/>
                  </a:ext>
                </a:extLst>
              </a:tr>
              <a:tr h="15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330339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6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48" t="15572" r="8030" b="3893"/>
          <a:stretch/>
        </p:blipFill>
        <p:spPr>
          <a:xfrm>
            <a:off x="107504" y="548680"/>
            <a:ext cx="88863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23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82" t="17418" r="18558" b="12910"/>
          <a:stretch/>
        </p:blipFill>
        <p:spPr>
          <a:xfrm>
            <a:off x="-108520" y="44624"/>
            <a:ext cx="933352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52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11212"/>
              </p:ext>
            </p:extLst>
          </p:nvPr>
        </p:nvGraphicFramePr>
        <p:xfrm>
          <a:off x="539552" y="620688"/>
          <a:ext cx="8229599" cy="645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818">
                  <a:extLst>
                    <a:ext uri="{9D8B030D-6E8A-4147-A177-3AD203B41FA5}">
                      <a16:colId xmlns:a16="http://schemas.microsoft.com/office/drawing/2014/main" val="3885842608"/>
                    </a:ext>
                  </a:extLst>
                </a:gridCol>
                <a:gridCol w="1753385">
                  <a:extLst>
                    <a:ext uri="{9D8B030D-6E8A-4147-A177-3AD203B41FA5}">
                      <a16:colId xmlns:a16="http://schemas.microsoft.com/office/drawing/2014/main" val="494170265"/>
                    </a:ext>
                  </a:extLst>
                </a:gridCol>
                <a:gridCol w="1936779">
                  <a:extLst>
                    <a:ext uri="{9D8B030D-6E8A-4147-A177-3AD203B41FA5}">
                      <a16:colId xmlns:a16="http://schemas.microsoft.com/office/drawing/2014/main" val="1807758837"/>
                    </a:ext>
                  </a:extLst>
                </a:gridCol>
                <a:gridCol w="2806617">
                  <a:extLst>
                    <a:ext uri="{9D8B030D-6E8A-4147-A177-3AD203B41FA5}">
                      <a16:colId xmlns:a16="http://schemas.microsoft.com/office/drawing/2014/main" val="4086411527"/>
                    </a:ext>
                  </a:extLst>
                </a:gridCol>
              </a:tblGrid>
              <a:tr h="31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ЕФОМ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Проверяемая компетенция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Материал, на котором проверяется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649708345"/>
                  </a:ext>
                </a:extLst>
              </a:tr>
              <a:tr h="2229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Диагностическая работа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Предметная и методическая компетентности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Письменная диагностическая работа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Различные задания: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выполнение заданий школьного типа,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подбор дидактического материала для классов разного уровня,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спланировать несколько тем крупного раздела для </a:t>
                      </a:r>
                      <a:r>
                        <a:rPr lang="ru-RU" sz="1600" dirty="0" err="1">
                          <a:effectLst/>
                        </a:rPr>
                        <a:t>разноуровневых</a:t>
                      </a:r>
                      <a:r>
                        <a:rPr lang="ru-RU" sz="1600" dirty="0">
                          <a:effectLst/>
                        </a:rPr>
                        <a:t> обучающихся,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оценить ответ ученика по стандартизированным критериям ( ЕГЭ,ОГЭ),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объяснить появление такой ошибки у ученика,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 статистическим таблицам результатов выполнения работы выявить типичные ошибки и дать рекомендации по их устранению,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описать особые условия для детей с ОВЗ….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412844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9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210" t="18420" r="11352" b="11992"/>
          <a:stretch/>
        </p:blipFill>
        <p:spPr>
          <a:xfrm>
            <a:off x="179512" y="1484784"/>
            <a:ext cx="876803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91" t="18837" r="26792" b="17801"/>
          <a:stretch/>
        </p:blipFill>
        <p:spPr>
          <a:xfrm>
            <a:off x="395536" y="478006"/>
            <a:ext cx="8280920" cy="56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352928" cy="546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мобильность  - учителю не надо собирать подписи, отзывы, печатные работы….- тем более, что это не всегда объективный показатель качества и профессионализма учителя,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учитываются  конкретные результаты профессиональной деятельности учителя, т.е. достижения учеников;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независимость  оценки.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с личным кабинетом иногда вызывает затруднения у возрастных педагогов,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учет мнения выпускников – очень сомнительная процедура, сложна в исполнении, и необъективна,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письменная диагностическая работа объемна, времени мало на ее выполнение,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вопросы в кейсах и педагогические ситуации могут иметь несколько решений.  </a:t>
            </a:r>
          </a:p>
        </p:txBody>
      </p:sp>
    </p:spTree>
    <p:extLst>
      <p:ext uri="{BB962C8B-B14F-4D97-AF65-F5344CB8AC3E}">
        <p14:creationId xmlns:p14="http://schemas.microsoft.com/office/powerpoint/2010/main" val="16720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ОДЕЛЬ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АТТЕСТАЦИИ на ОСНОВЕ ЕФОМ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8" y="1577975"/>
            <a:ext cx="7961879" cy="49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772816"/>
            <a:ext cx="8820472" cy="523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квалификации предполагает анализ:</a:t>
            </a:r>
            <a:endParaRPr lang="ru-RU" sz="24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89516243"/>
              </p:ext>
            </p:extLst>
          </p:nvPr>
        </p:nvGraphicFramePr>
        <p:xfrm>
          <a:off x="323528" y="2420888"/>
          <a:ext cx="86044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9792"/>
              </p:ext>
            </p:extLst>
          </p:nvPr>
        </p:nvGraphicFramePr>
        <p:xfrm>
          <a:off x="323528" y="836712"/>
          <a:ext cx="8640960" cy="5478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743">
                  <a:extLst>
                    <a:ext uri="{9D8B030D-6E8A-4147-A177-3AD203B41FA5}">
                      <a16:colId xmlns:a16="http://schemas.microsoft.com/office/drawing/2014/main" val="2059321332"/>
                    </a:ext>
                  </a:extLst>
                </a:gridCol>
                <a:gridCol w="2827097">
                  <a:extLst>
                    <a:ext uri="{9D8B030D-6E8A-4147-A177-3AD203B41FA5}">
                      <a16:colId xmlns:a16="http://schemas.microsoft.com/office/drawing/2014/main" val="2290683891"/>
                    </a:ext>
                  </a:extLst>
                </a:gridCol>
                <a:gridCol w="910492">
                  <a:extLst>
                    <a:ext uri="{9D8B030D-6E8A-4147-A177-3AD203B41FA5}">
                      <a16:colId xmlns:a16="http://schemas.microsoft.com/office/drawing/2014/main" val="2929552662"/>
                    </a:ext>
                  </a:extLst>
                </a:gridCol>
                <a:gridCol w="169628">
                  <a:extLst>
                    <a:ext uri="{9D8B030D-6E8A-4147-A177-3AD203B41FA5}">
                      <a16:colId xmlns:a16="http://schemas.microsoft.com/office/drawing/2014/main" val="3739093365"/>
                    </a:ext>
                  </a:extLst>
                </a:gridCol>
              </a:tblGrid>
              <a:tr h="355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 педагога – 60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– 40 %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67089"/>
                  </a:ext>
                </a:extLst>
              </a:tr>
              <a:tr h="726656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 понимается как способность совершения профессиональных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 (в соответствии с требованиями профессионального стандарта педагога) 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 профессиональных знаний, умений и профессиональных суждений.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результаты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470134"/>
                  </a:ext>
                </a:extLst>
              </a:tr>
              <a:tr h="72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работодателя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242054"/>
                  </a:ext>
                </a:extLst>
              </a:tr>
              <a:tr h="72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Мнение выпускников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900110"/>
                  </a:ext>
                </a:extLst>
              </a:tr>
              <a:tr h="35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213539"/>
                  </a:ext>
                </a:extLst>
              </a:tr>
              <a:tr h="35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849053"/>
                  </a:ext>
                </a:extLst>
              </a:tr>
              <a:tr h="35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14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3733" y="953870"/>
            <a:ext cx="508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ЕФОМ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(единые федеральные оценочные материалы)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6611" y="2441591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документов ( они еще окончательно не  оформлены):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справку </a:t>
            </a:r>
            <a:r>
              <a:rPr lang="ru-RU" dirty="0"/>
              <a:t>работодателя, </a:t>
            </a:r>
            <a:endParaRPr lang="ru-RU" dirty="0" smtClean="0"/>
          </a:p>
          <a:p>
            <a:r>
              <a:rPr lang="ru-RU" dirty="0" smtClean="0"/>
              <a:t>-  представление </a:t>
            </a:r>
            <a:r>
              <a:rPr lang="ru-RU" dirty="0"/>
              <a:t>работодателя на учителя с описанием результатов его деятельности и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материалы </a:t>
            </a:r>
            <a:r>
              <a:rPr lang="ru-RU" dirty="0"/>
              <a:t>по учету мнения выпускников об </a:t>
            </a:r>
            <a:r>
              <a:rPr lang="ru-RU" dirty="0" smtClean="0"/>
              <a:t>учителе.</a:t>
            </a:r>
          </a:p>
          <a:p>
            <a:endParaRPr lang="ru-RU" dirty="0"/>
          </a:p>
          <a:p>
            <a:r>
              <a:rPr lang="ru-RU" dirty="0"/>
              <a:t>Э</a:t>
            </a:r>
            <a:r>
              <a:rPr lang="ru-RU" dirty="0" smtClean="0"/>
              <a:t>та </a:t>
            </a:r>
            <a:r>
              <a:rPr lang="ru-RU" dirty="0"/>
              <a:t>группа документов позволяет проанализировать  </a:t>
            </a:r>
            <a:r>
              <a:rPr lang="ru-RU" dirty="0" err="1"/>
              <a:t>контекстуализированные</a:t>
            </a:r>
            <a:r>
              <a:rPr lang="ru-RU" dirty="0"/>
              <a:t> условия профессиональной деятельности  и дать внешнюю независимую оценку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3285" y="228711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группа </a:t>
            </a:r>
            <a:r>
              <a:rPr lang="ru-RU" b="1" dirty="0" smtClean="0">
                <a:solidFill>
                  <a:srgbClr val="FF0000"/>
                </a:solidFill>
              </a:rPr>
              <a:t>ЕФОМ, направленная </a:t>
            </a:r>
            <a:r>
              <a:rPr lang="ru-RU" b="1" dirty="0">
                <a:solidFill>
                  <a:srgbClr val="FF0000"/>
                </a:solidFill>
              </a:rPr>
              <a:t>на оценку профессиональной компетентности педагога</a:t>
            </a:r>
          </a:p>
        </p:txBody>
      </p:sp>
      <p:sp>
        <p:nvSpPr>
          <p:cNvPr id="7" name="Стрелка влево 6"/>
          <p:cNvSpPr/>
          <p:nvPr/>
        </p:nvSpPr>
        <p:spPr>
          <a:xfrm rot="18816789">
            <a:off x="2699064" y="1833312"/>
            <a:ext cx="9361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3416078">
            <a:off x="5340847" y="1778581"/>
            <a:ext cx="9361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9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89516243"/>
              </p:ext>
            </p:extLst>
          </p:nvPr>
        </p:nvGraphicFramePr>
        <p:xfrm>
          <a:off x="323528" y="404664"/>
          <a:ext cx="835292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2060848"/>
            <a:ext cx="87305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Компетенция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понимается как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совершения профессиональных действий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соответствии с требованиями профессионального стандарта педагога) </a:t>
            </a:r>
            <a:b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профессиональных знаний, умений и профессиональных суждений.</a:t>
            </a:r>
          </a:p>
          <a:p>
            <a:pPr marL="4763" indent="-4763" algn="ctr"/>
            <a:endParaRPr lang="ru-RU" altLang="ru-RU" sz="105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indent="-4763"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проявляются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выполнении профессиональных действий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различных профессиональных задач.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374976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комплектов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ЕФОМ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в соответствии с требованиями профессионального стандарта педагога и федеральных государственных образовательных стандартов общего образования.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профессиональная компетенция или группа компетенций обеспечивает готовность выполнения одного или чаще нескольких схожих профессиональных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61764"/>
              </p:ext>
            </p:extLst>
          </p:nvPr>
        </p:nvGraphicFramePr>
        <p:xfrm>
          <a:off x="395536" y="260648"/>
          <a:ext cx="8229600" cy="651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35063644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293996345"/>
                    </a:ext>
                  </a:extLst>
                </a:gridCol>
                <a:gridCol w="2218531">
                  <a:extLst>
                    <a:ext uri="{9D8B030D-6E8A-4147-A177-3AD203B41FA5}">
                      <a16:colId xmlns:a16="http://schemas.microsoft.com/office/drawing/2014/main" val="2387639691"/>
                    </a:ext>
                  </a:extLst>
                </a:gridCol>
                <a:gridCol w="2482677">
                  <a:extLst>
                    <a:ext uri="{9D8B030D-6E8A-4147-A177-3AD203B41FA5}">
                      <a16:colId xmlns:a16="http://schemas.microsoft.com/office/drawing/2014/main" val="3860390566"/>
                    </a:ext>
                  </a:extLst>
                </a:gridCol>
              </a:tblGrid>
              <a:tr h="318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ЕФОМ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Проверяемая компетенция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Материал, на котором проверяется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3091474029"/>
                  </a:ext>
                </a:extLst>
              </a:tr>
              <a:tr h="140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Образец профессиональной  деятельности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Выполнение трудовых функций на уровне действия (иллюстрация психолого-педагогической и коммуникативной компетенций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Видео-урок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1348936991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Планирование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урока в соответствии с требованиями к нему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2793226693"/>
                  </a:ext>
                </a:extLst>
              </a:tr>
              <a:tr h="1114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Видеозапись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урока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Указание фрагмента, в котором демонстрируется психолого-педагогическая компетенция (индивидуализация образовательного процесса, формирование УУД) или коммуникативная компетенция (воспитательный аспект, создание мотивационной среды)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3066991037"/>
                  </a:ext>
                </a:extLst>
              </a:tr>
              <a:tr h="80345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образцы самостоятельных работ учеников с комментарием учителя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991242656"/>
                  </a:ext>
                </a:extLst>
              </a:tr>
              <a:tr h="558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Рефлексивный самоотчет учителя по проведенному уроку.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3" marR="60893" marT="0" marB="0"/>
                </a:tc>
                <a:extLst>
                  <a:ext uri="{0D108BD9-81ED-4DB2-BD59-A6C34878D82A}">
                    <a16:rowId xmlns:a16="http://schemas.microsoft.com/office/drawing/2014/main" val="142570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70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714" y="2060849"/>
            <a:ext cx="768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психолого-педагогических </a:t>
            </a:r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компетенций:</a:t>
            </a:r>
            <a:endParaRPr lang="ru-RU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429000"/>
            <a:ext cx="7685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индивидуализации обучения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формирования универсальных </a:t>
            </a:r>
            <a:b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6A2B3-AA04-4109-994E-B2C54DEE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351" y="554250"/>
            <a:ext cx="5599612" cy="1045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«Создание и внедрение модели аттестации педагогических работников на основе оценки их квалификации в соответствии с требованиями профессионального стандарта педагога и федеральных государственных образовательных стандартов общего образования»</a:t>
            </a:r>
            <a:endParaRPr lang="ru-RU" sz="1700" b="1" dirty="0">
              <a:solidFill>
                <a:srgbClr val="1F4E7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1F761-0479-47BF-946B-84DC6742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26" y="475874"/>
            <a:ext cx="861048" cy="112432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игруш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DEA8070-36FD-4301-A675-3442817FC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" y="412631"/>
            <a:ext cx="970572" cy="112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1700808"/>
            <a:ext cx="768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психолого-педагогических </a:t>
            </a:r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компетенций: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УЧИТЕЛЯ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451" y="3284984"/>
            <a:ext cx="23762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индивидуализации 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7780" y="3284984"/>
            <a:ext cx="23762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514350"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обучающихся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771" y="3429000"/>
            <a:ext cx="1224136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00596" y="3356992"/>
            <a:ext cx="1224136" cy="8002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285991" y="36450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657601" y="36450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74233" y="3431435"/>
            <a:ext cx="14401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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827" y="5013176"/>
            <a:ext cx="23762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514350"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формирования </a:t>
            </a:r>
            <a:b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обучающихся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21156" y="5013176"/>
            <a:ext cx="23762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514350"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индивидуализации обучения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63147" y="5157192"/>
            <a:ext cx="1224136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</a:t>
            </a:r>
            <a:endParaRPr lang="ru-RU" sz="20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3972" y="5085184"/>
            <a:ext cx="1224136" cy="8002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279367" y="537321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650977" y="537321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7609" y="5159627"/>
            <a:ext cx="14401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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1514" y="4293096"/>
            <a:ext cx="20162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ИЛИ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1882</TotalTime>
  <Words>573</Words>
  <Application>Microsoft Office PowerPoint</Application>
  <PresentationFormat>Экран (4:3)</PresentationFormat>
  <Paragraphs>160</Paragraphs>
  <Slides>18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МОДЕЛЬ АТТЕСТАЦИИ на ОСНОВЕ ЕФОМ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Milehinav</dc:creator>
  <cp:lastModifiedBy>DELL03</cp:lastModifiedBy>
  <cp:revision>202</cp:revision>
  <dcterms:created xsi:type="dcterms:W3CDTF">2015-10-19T09:18:05Z</dcterms:created>
  <dcterms:modified xsi:type="dcterms:W3CDTF">2019-11-18T13:48:56Z</dcterms:modified>
</cp:coreProperties>
</file>